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5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99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49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7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28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26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99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77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4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381C-EDB0-4859-9066-FF13B23ED0E6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Early Bird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907" y="529710"/>
            <a:ext cx="5241702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Round the number 574.725 to the nearest whole number, tenth and hundredth.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A</a:t>
            </a: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canoe weighs 40kg, a paddler weight 90750g and his kit weighs 12.8kg. </a:t>
            </a: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What is the combined weight in kg?</a:t>
            </a: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 </a:t>
            </a:r>
            <a:endParaRPr lang="en-GB" sz="2600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3240 ÷ 36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How many 1/8 in 25½?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10y – 15 = 30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I think of a number, multiply it by 7 and subtract 16. I am left with 68. What was the number?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 smtClean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57609" y="0"/>
            <a:ext cx="6632621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create an isosceles triangle with the longer two sides being 3 times the length of the shorter side. The perimeter is 84cm. What are the side lengths?</a:t>
            </a:r>
            <a:endParaRPr lang="en-GB" sz="2800" dirty="0" smtClean="0">
              <a:latin typeface="Comic Sans MS" panose="030F0702030302020204" pitchFamily="66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 smtClean="0">
                <a:latin typeface="Comic Sans MS" panose="030F0702030302020204" pitchFamily="66" charset="0"/>
              </a:rPr>
              <a:t>If two angles in a parallelogram are 80 degrees each, what are the other two?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 smtClean="0">
                <a:latin typeface="Comic Sans MS" panose="030F0702030302020204" pitchFamily="66" charset="0"/>
              </a:rPr>
              <a:t>Split 1680 in the ratio 1:4:3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 smtClean="0">
                <a:latin typeface="Comic Sans MS" panose="030F0702030302020204" pitchFamily="66" charset="0"/>
              </a:rPr>
              <a:t>Three chillies and one piece of ginger cost £1.20. Three chillies and 4 pieces of ginger cost £2.55. What does each item cost?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60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Early Bird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908" y="676855"/>
            <a:ext cx="507427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 smtClean="0">
                <a:latin typeface="Comic Sans MS" panose="030F0702030302020204" pitchFamily="66" charset="0"/>
              </a:rPr>
              <a:t>What is 5/7ths of 1400?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 smtClean="0">
                <a:latin typeface="Comic Sans MS" panose="030F0702030302020204" pitchFamily="66" charset="0"/>
              </a:rPr>
              <a:t>28 smarties fit into a tube. How many tubes can I fill with 710 smarties?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have 84 metres of rope. I need 1/6</a:t>
            </a:r>
            <a:r>
              <a:rPr lang="en-GB" sz="2800" baseline="300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28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it to tie a knot to an anchor. How much rope is left?</a:t>
            </a:r>
            <a:endParaRPr lang="en-GB" sz="2800" dirty="0" smtClean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 smtClean="0">
                <a:latin typeface="Comic Sans MS" panose="030F0702030302020204" pitchFamily="66" charset="0"/>
              </a:rPr>
              <a:t>What is 423 x 18?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43/9 to a mixed num</a:t>
            </a:r>
            <a:r>
              <a:rPr lang="en-GB" sz="28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ber.</a:t>
            </a:r>
            <a:endParaRPr lang="en-GB" sz="2800" dirty="0" smtClean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0"/>
            <a:ext cx="6096000" cy="6309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6"/>
            </a:pP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temperature during the day reaches 22 degrees. At night it goes down to -9 degrees. What is the temperature range?</a:t>
            </a:r>
            <a:endParaRPr lang="en-GB" sz="2600" dirty="0" smtClean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There are 11 girls to every 5 boys at the </a:t>
            </a:r>
            <a:r>
              <a:rPr lang="en-GB" sz="2600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cinema</a:t>
            </a: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There are 80 boys at the cinema.  How many girls are there? 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2</a:t>
            </a:r>
            <a:r>
              <a:rPr lang="en-GB" sz="2600" i="1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 - 6) </a:t>
            </a: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y, and x  =  18,  what is the value of </a:t>
            </a:r>
            <a:r>
              <a:rPr lang="en-GB" sz="2600" i="1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is 1/3  added to 1/4 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600" dirty="0">
                <a:latin typeface="Comic Sans MS" panose="030F0702030302020204" pitchFamily="66" charset="0"/>
              </a:rPr>
              <a:t> </a:t>
            </a:r>
            <a:r>
              <a:rPr lang="en-GB" sz="2600" dirty="0" smtClean="0">
                <a:latin typeface="Comic Sans MS" panose="030F0702030302020204" pitchFamily="66" charset="0"/>
              </a:rPr>
              <a:t>If I eat 1 piece of cheese on day 1, 2 pieces on day 2 etc. How many pieces will I eat in 27 days? 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62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Early Bird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907" y="529710"/>
            <a:ext cx="5241702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513 x 39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I need 4 litres of water to irrigate 30 chilli plants. How much water do I need for 1500 chilli plants?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2772 ÷ 28 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How many 1/9 in 432/3?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16x – 4 = 4x + 28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600" dirty="0" smtClean="0">
                <a:latin typeface="Comic Sans MS" panose="030F0702030302020204" pitchFamily="66" charset="0"/>
              </a:rPr>
              <a:t>I think of a number, multiply it by 9, subtract 3 and divide by 2. I am left with 48. What was the number?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Split 99 in the ratio 2:4:5</a:t>
            </a:r>
          </a:p>
          <a:p>
            <a:pPr>
              <a:spcBef>
                <a:spcPts val="1200"/>
              </a:spcBef>
            </a:pPr>
            <a:endParaRPr lang="en-GB" sz="2600" dirty="0" smtClean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 smtClean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57609" y="0"/>
            <a:ext cx="6632621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create a right angled triangle with an area of 64cm</a:t>
            </a:r>
            <a:r>
              <a:rPr lang="en-GB" sz="2600" baseline="300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600" dirty="0" smtClean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What are 2 sets of possible dimensions for base and height?</a:t>
            </a:r>
            <a:endParaRPr lang="en-GB" sz="2600" dirty="0" smtClean="0">
              <a:latin typeface="Comic Sans MS" panose="030F0702030302020204" pitchFamily="66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600" dirty="0" smtClean="0">
                <a:latin typeface="Comic Sans MS" panose="030F0702030302020204" pitchFamily="66" charset="0"/>
              </a:rPr>
              <a:t>I am baking a cake for my mum and her friends. The recipe says that I need 300g of caster sugar to make a cake for 4 people. My mum is asking 11 friends over. How much caster sugar do I need?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600" dirty="0" smtClean="0">
                <a:latin typeface="Comic Sans MS" panose="030F0702030302020204" pitchFamily="66" charset="0"/>
              </a:rPr>
              <a:t>You are given £25 and have two choices for investment. One offer claims your money will grow by 60% in one year. The other says it will grow by 4/5 in a year. Which is better and by how much? </a:t>
            </a:r>
            <a:endParaRPr lang="en-GB" sz="2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78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F81E4F8B320448A36FCC849AE8B44" ma:contentTypeVersion="12" ma:contentTypeDescription="Create a new document." ma:contentTypeScope="" ma:versionID="0478a0413e8d911c200a72e100a54936">
  <xsd:schema xmlns:xsd="http://www.w3.org/2001/XMLSchema" xmlns:xs="http://www.w3.org/2001/XMLSchema" xmlns:p="http://schemas.microsoft.com/office/2006/metadata/properties" xmlns:ns2="1f61dcba-e5bf-46e8-9393-cec25af2b317" xmlns:ns3="40b02ab3-9d69-4a3b-8aad-fedf50be3f36" targetNamespace="http://schemas.microsoft.com/office/2006/metadata/properties" ma:root="true" ma:fieldsID="740e9af0840e6b1394d7ff82b9f2ef8a" ns2:_="" ns3:_="">
    <xsd:import namespace="1f61dcba-e5bf-46e8-9393-cec25af2b317"/>
    <xsd:import namespace="40b02ab3-9d69-4a3b-8aad-fedf50be3f3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1dcba-e5bf-46e8-9393-cec25af2b3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02ab3-9d69-4a3b-8aad-fedf50be3f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AB87A0-8A0B-4767-BA97-0F54F189742F}"/>
</file>

<file path=customXml/itemProps2.xml><?xml version="1.0" encoding="utf-8"?>
<ds:datastoreItem xmlns:ds="http://schemas.openxmlformats.org/officeDocument/2006/customXml" ds:itemID="{579BE9FF-1E54-488E-B8DD-D5349751DB36}"/>
</file>

<file path=customXml/itemProps3.xml><?xml version="1.0" encoding="utf-8"?>
<ds:datastoreItem xmlns:ds="http://schemas.openxmlformats.org/officeDocument/2006/customXml" ds:itemID="{66A873F4-4286-408F-A62C-EB2EBDA580CD}"/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528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Hodgson</dc:creator>
  <cp:lastModifiedBy>Tom Fremlin</cp:lastModifiedBy>
  <cp:revision>13</cp:revision>
  <dcterms:created xsi:type="dcterms:W3CDTF">2015-03-15T13:45:26Z</dcterms:created>
  <dcterms:modified xsi:type="dcterms:W3CDTF">2020-03-16T15:38:07Z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0x010100D76F81E4F8B320448A36FCC849AE8B44</vt:lpwstr>
  </property>
</Properties>
</file>