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8" r:id="rId6"/>
    <p:sldId id="262" r:id="rId7"/>
    <p:sldId id="259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Fremlin - Countess Gytha" userId="ad4344a2-a08c-480d-a721-aa77896592ba" providerId="ADAL" clId="{1E26044F-50DD-4BC4-8517-6DA8B52CFCCF}"/>
    <pc:docChg chg="custSel modSld">
      <pc:chgData name="Tom Fremlin - Countess Gytha" userId="ad4344a2-a08c-480d-a721-aa77896592ba" providerId="ADAL" clId="{1E26044F-50DD-4BC4-8517-6DA8B52CFCCF}" dt="2021-01-19T10:02:18.419" v="0" actId="478"/>
      <pc:docMkLst>
        <pc:docMk/>
      </pc:docMkLst>
      <pc:sldChg chg="delSp mod">
        <pc:chgData name="Tom Fremlin - Countess Gytha" userId="ad4344a2-a08c-480d-a721-aa77896592ba" providerId="ADAL" clId="{1E26044F-50DD-4BC4-8517-6DA8B52CFCCF}" dt="2021-01-19T10:02:18.419" v="0" actId="478"/>
        <pc:sldMkLst>
          <pc:docMk/>
          <pc:sldMk cId="3428234028" sldId="261"/>
        </pc:sldMkLst>
        <pc:picChg chg="del">
          <ac:chgData name="Tom Fremlin - Countess Gytha" userId="ad4344a2-a08c-480d-a721-aa77896592ba" providerId="ADAL" clId="{1E26044F-50DD-4BC4-8517-6DA8B52CFCCF}" dt="2021-01-19T10:02:18.419" v="0" actId="478"/>
          <ac:picMkLst>
            <pc:docMk/>
            <pc:sldMk cId="3428234028" sldId="261"/>
            <ac:picMk id="2" creationId="{00000000-0000-0000-0000-000000000000}"/>
          </ac:picMkLst>
        </pc:picChg>
      </pc:sldChg>
    </pc:docChg>
  </pc:docChgLst>
  <pc:docChgLst>
    <pc:chgData name="Tom Fremlin - Countess Gytha" userId="ad4344a2-a08c-480d-a721-aa77896592ba" providerId="ADAL" clId="{41F74723-47AB-4DB6-B231-CFC0120040E8}"/>
    <pc:docChg chg="delSld">
      <pc:chgData name="Tom Fremlin - Countess Gytha" userId="ad4344a2-a08c-480d-a721-aa77896592ba" providerId="ADAL" clId="{41F74723-47AB-4DB6-B231-CFC0120040E8}" dt="2021-01-19T10:02:41.048" v="1" actId="47"/>
      <pc:docMkLst>
        <pc:docMk/>
      </pc:docMkLst>
      <pc:sldChg chg="del">
        <pc:chgData name="Tom Fremlin - Countess Gytha" userId="ad4344a2-a08c-480d-a721-aa77896592ba" providerId="ADAL" clId="{41F74723-47AB-4DB6-B231-CFC0120040E8}" dt="2021-01-19T10:02:41.048" v="1" actId="47"/>
        <pc:sldMkLst>
          <pc:docMk/>
          <pc:sldMk cId="55810041" sldId="260"/>
        </pc:sldMkLst>
      </pc:sldChg>
      <pc:sldChg chg="del">
        <pc:chgData name="Tom Fremlin - Countess Gytha" userId="ad4344a2-a08c-480d-a721-aa77896592ba" providerId="ADAL" clId="{41F74723-47AB-4DB6-B231-CFC0120040E8}" dt="2021-01-19T10:02:40.129" v="0" actId="47"/>
        <pc:sldMkLst>
          <pc:docMk/>
          <pc:sldMk cId="3428234028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5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99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49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77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8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630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318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8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541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6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0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2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43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7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7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7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28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26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99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77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4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381C-EDB0-4859-9066-FF13B23ED0E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C545A-2C4B-4BF3-BB31-EC895142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9F48E-179D-49D2-BEE4-E2CE52DA23F0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19/01/2021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C196A-D872-4D33-BA39-F9DD5689EC5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51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Early Bird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908" y="676855"/>
            <a:ext cx="5241702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</a:rPr>
              <a:t>1 ¾ + 3 ⅜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  <a:cs typeface="Times New Roman" panose="02020603050405020304" pitchFamily="18" charset="0"/>
              </a:rPr>
              <a:t>3  4/5 – 2  1/10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</a:rPr>
              <a:t>234 876 – 29 999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  <a:cs typeface="Times New Roman" panose="02020603050405020304" pitchFamily="18" charset="0"/>
              </a:rPr>
              <a:t>4³ x 5²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  <a:cs typeface="Times New Roman" panose="02020603050405020304" pitchFamily="18" charset="0"/>
              </a:rPr>
              <a:t> 30 % of 180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  <a:cs typeface="Times New Roman" panose="02020603050405020304" pitchFamily="18" charset="0"/>
              </a:rPr>
              <a:t> 21 % of 250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sz="3500" dirty="0">
                <a:latin typeface="Comic Sans MS" panose="030F0702030302020204" pitchFamily="66" charset="0"/>
              </a:rPr>
              <a:t>3840 ÷ 15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3500" dirty="0">
                <a:latin typeface="Comic Sans MS" panose="030F0702030302020204" pitchFamily="66" charset="0"/>
              </a:rPr>
              <a:t> 1767 ÷ 19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57608" y="231821"/>
            <a:ext cx="6632621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3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GB" sz="3300" dirty="0">
                <a:latin typeface="Comic Sans MS" panose="030F0702030302020204" pitchFamily="66" charset="0"/>
              </a:rPr>
              <a:t>Write the number that is half-way between: -7 and 5</a:t>
            </a:r>
          </a:p>
          <a:p>
            <a:pPr>
              <a:spcBef>
                <a:spcPts val="1200"/>
              </a:spcBef>
            </a:pPr>
            <a:r>
              <a:rPr lang="en-GB" sz="3300" dirty="0">
                <a:latin typeface="Comic Sans MS" panose="030F0702030302020204" pitchFamily="66" charset="0"/>
              </a:rPr>
              <a:t>10. 2/3 x 280</a:t>
            </a:r>
          </a:p>
          <a:p>
            <a:pPr>
              <a:spcBef>
                <a:spcPts val="1200"/>
              </a:spcBef>
            </a:pPr>
            <a:r>
              <a:rPr lang="en-GB" sz="3300" dirty="0">
                <a:latin typeface="Comic Sans MS" panose="030F0702030302020204" pitchFamily="66" charset="0"/>
              </a:rPr>
              <a:t>11. What’s ¾ of ¾ ?</a:t>
            </a:r>
          </a:p>
          <a:p>
            <a:pPr>
              <a:spcBef>
                <a:spcPts val="1200"/>
              </a:spcBef>
            </a:pPr>
            <a:r>
              <a:rPr lang="en-GB" sz="3300" dirty="0">
                <a:latin typeface="Comic Sans MS" panose="030F0702030302020204" pitchFamily="66" charset="0"/>
              </a:rPr>
              <a:t>12. Write a number greater than 30 which has a  remainder of 3 when divided by 8.</a:t>
            </a:r>
          </a:p>
          <a:p>
            <a:pPr>
              <a:spcBef>
                <a:spcPts val="1200"/>
              </a:spcBef>
            </a:pPr>
            <a:r>
              <a:rPr lang="en-GB" sz="3300" dirty="0">
                <a:latin typeface="Comic Sans MS" panose="030F0702030302020204" pitchFamily="66" charset="0"/>
              </a:rPr>
              <a:t>13. The rule is 3n + 5. What are the first 5 numbers in this sequence?</a:t>
            </a:r>
          </a:p>
        </p:txBody>
      </p:sp>
    </p:spTree>
    <p:extLst>
      <p:ext uri="{BB962C8B-B14F-4D97-AF65-F5344CB8AC3E}">
        <p14:creationId xmlns:p14="http://schemas.microsoft.com/office/powerpoint/2010/main" val="67760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9545" y="214895"/>
            <a:ext cx="5718123" cy="650787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000" dirty="0">
                <a:solidFill>
                  <a:srgbClr val="FF0000"/>
                </a:solidFill>
              </a:rPr>
              <a:t>Early Bird Maths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GB" sz="3000" dirty="0"/>
              <a:t>Write in order: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000" dirty="0"/>
              <a:t>0.3, ¼ , 0.21, 28%, 1/5 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/>
              <a:t>15 x 0.7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14x – 15 = 111, what is x?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11% of 1200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30 + 5 x 5 - 5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Split 150g in the ratio 2:3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3/9 of 4/5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en-GB" sz="3000" dirty="0">
                <a:sym typeface="Wingdings" panose="05000000000000000000" pitchFamily="2" charset="2"/>
              </a:rPr>
              <a:t>1/8 ÷ 6 = </a:t>
            </a:r>
            <a:endParaRPr lang="en-GB" sz="3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28575" y="214895"/>
            <a:ext cx="5854715" cy="6507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7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Mr Fremlin makes 6 cakes which uses 250g of flour and 200ml of milk.  You have 1 litre of milk. What’s the maximum number of cakes you can make? How much flour do you need?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endParaRPr lang="en-GB" sz="27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7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Henry spends one quarter of his pocket money on sweets. He now has £5.70. How much pocket money did he get?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endParaRPr lang="en-GB" sz="27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9"/>
            </a:pPr>
            <a:r>
              <a:rPr lang="en-GB" sz="27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 I am </a:t>
            </a:r>
            <a:r>
              <a:rPr lang="en-GB" sz="270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a 3D </a:t>
            </a:r>
            <a:r>
              <a:rPr lang="en-GB" sz="27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shape with 3 pairs of parallel sides. What could I be?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7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700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AutoNum type="arabicPeriod" startAt="2"/>
            </a:pPr>
            <a:endParaRPr lang="en-GB" sz="2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3492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Early Bird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908" y="676855"/>
            <a:ext cx="524170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Round the number 572 839 to the nearest 10, 100, 1000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  <a:cs typeface="Times New Roman" panose="02020603050405020304" pitchFamily="18" charset="0"/>
              </a:rPr>
              <a:t>4.6m in cm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125 ÷ 8 (decimal remainder)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  <a:cs typeface="Times New Roman" panose="02020603050405020304" pitchFamily="18" charset="0"/>
              </a:rPr>
              <a:t>How many ¼ in 12¼?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Comic Sans MS" panose="030F0702030302020204" pitchFamily="66" charset="0"/>
              </a:rPr>
              <a:t>What is the difference in temperature between: 13°C and –33°C 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Write the number that is half-way between: -15 and 21.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endParaRPr lang="en-GB" sz="28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57609" y="0"/>
            <a:ext cx="6632621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Highest common factor of 8 and 12</a:t>
            </a:r>
            <a:endParaRPr lang="en-GB" sz="2800" dirty="0">
              <a:latin typeface="Comic Sans MS" panose="030F0702030302020204" pitchFamily="66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>
                <a:latin typeface="Comic Sans MS" panose="030F0702030302020204" pitchFamily="66" charset="0"/>
              </a:rPr>
              <a:t>A rectangle’s length is three times its width. If it has a perimeter of 24cm, what are its dimensions?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GB" sz="2800" dirty="0">
                <a:latin typeface="Comic Sans MS" panose="030F0702030302020204" pitchFamily="66" charset="0"/>
              </a:rPr>
              <a:t>Mr Muscle has a full tank of 50 litres of cleaning fluid at the start of a deep clean. He uses 24% of the fluid to clean his kitchen. How many litres does he have for the rest of his house?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en-US" sz="2800" dirty="0">
                <a:latin typeface="Comic Sans MS" panose="030F0702030302020204" pitchFamily="66" charset="0"/>
              </a:rPr>
              <a:t>How many degrees does the hour hand on </a:t>
            </a:r>
            <a:r>
              <a:rPr lang="en-US" sz="2800">
                <a:latin typeface="Comic Sans MS" panose="030F0702030302020204" pitchFamily="66" charset="0"/>
              </a:rPr>
              <a:t>a clock turn from 11:00 to 17:00?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6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1" y="176258"/>
            <a:ext cx="2236631" cy="1655762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Early Bird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908" y="676855"/>
            <a:ext cx="507427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What is 9/10ths of 600?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8 ping pong balls are packed in a tube.  How many tubes can be filled from 125 ping pong balls?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shelf holds 15 videos. How many videos can 15 shelves hold? </a:t>
            </a: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latin typeface="Comic Sans MS" panose="030F0702030302020204" pitchFamily="66" charset="0"/>
              </a:rPr>
              <a:t>Subtract 1.9 from 2.7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19/5ths into a mixed number.</a:t>
            </a:r>
          </a:p>
          <a:p>
            <a:r>
              <a:rPr lang="en-GB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0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6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temperature falls by 10 degrees from 5°C.</a:t>
            </a: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is the new temperature?</a:t>
            </a:r>
            <a:endParaRPr lang="en-GB" sz="28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There are 9 girls to every 4 boys at the swimming pool. There are 16 boys at the pool.  How many girls are there? 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2</a:t>
            </a:r>
            <a:r>
              <a:rPr lang="en-GB" sz="2800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 y  =  9, and y  =  1,  what is the value of </a:t>
            </a:r>
            <a:r>
              <a:rPr lang="en-GB" sz="2800" i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8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is ½  added to 1/8 ?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 startAt="6"/>
            </a:pPr>
            <a:r>
              <a:rPr lang="en-GB" sz="2800" dirty="0">
                <a:latin typeface="Comic Sans MS" panose="030F0702030302020204" pitchFamily="66" charset="0"/>
              </a:rPr>
              <a:t>Every day Julia spends 3 hours on the computer. What proportion of a whole day does she spend on the computer? 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2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F81E4F8B320448A36FCC849AE8B44" ma:contentTypeVersion="12" ma:contentTypeDescription="Create a new document." ma:contentTypeScope="" ma:versionID="0478a0413e8d911c200a72e100a54936">
  <xsd:schema xmlns:xsd="http://www.w3.org/2001/XMLSchema" xmlns:xs="http://www.w3.org/2001/XMLSchema" xmlns:p="http://schemas.microsoft.com/office/2006/metadata/properties" xmlns:ns2="1f61dcba-e5bf-46e8-9393-cec25af2b317" xmlns:ns3="40b02ab3-9d69-4a3b-8aad-fedf50be3f36" targetNamespace="http://schemas.microsoft.com/office/2006/metadata/properties" ma:root="true" ma:fieldsID="740e9af0840e6b1394d7ff82b9f2ef8a" ns2:_="" ns3:_="">
    <xsd:import namespace="1f61dcba-e5bf-46e8-9393-cec25af2b317"/>
    <xsd:import namespace="40b02ab3-9d69-4a3b-8aad-fedf50be3f3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1dcba-e5bf-46e8-9393-cec25af2b3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02ab3-9d69-4a3b-8aad-fedf50be3f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360DCF-7A5F-48C4-A3A0-80DFD2E88F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9421FA-EBE4-410C-AA58-05A89D937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1dcba-e5bf-46e8-9393-cec25af2b317"/>
    <ds:schemaRef ds:uri="40b02ab3-9d69-4a3b-8aad-fedf50be3f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DCA234-96E6-4B01-ADAC-DA73E38190F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539</Words>
  <Application>Microsoft Office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Hodgson</dc:creator>
  <cp:lastModifiedBy>Tom Fremlin - Countess Gytha</cp:lastModifiedBy>
  <cp:revision>19</cp:revision>
  <dcterms:created xsi:type="dcterms:W3CDTF">2015-03-15T13:45:26Z</dcterms:created>
  <dcterms:modified xsi:type="dcterms:W3CDTF">2021-01-19T10:02:44Z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0x010100D76F81E4F8B320448A36FCC849AE8B44</vt:lpwstr>
  </property>
</Properties>
</file>