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9" r:id="rId6"/>
    <p:sldId id="305" r:id="rId7"/>
    <p:sldId id="281" r:id="rId8"/>
    <p:sldId id="289" r:id="rId9"/>
    <p:sldId id="302" r:id="rId10"/>
    <p:sldId id="304" r:id="rId11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0904A-1E2C-7B2F-693E-B081EE667D00}" v="3" dt="2024-01-29T14:06:49.686"/>
    <p1510:client id="{95CBEC60-B01A-FE48-D0D0-36E5C7B08BEE}" v="15" dt="2024-01-29T14:10:37.508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Sherry - Countess Gytha" userId="S::csherry@countessgytha.ppat365.org::f089c132-70d8-4086-b40f-13715ad25acb" providerId="AD" clId="Web-{95CBEC60-B01A-FE48-D0D0-36E5C7B08BEE}"/>
    <pc:docChg chg="modSld">
      <pc:chgData name="Caroline Sherry - Countess Gytha" userId="S::csherry@countessgytha.ppat365.org::f089c132-70d8-4086-b40f-13715ad25acb" providerId="AD" clId="Web-{95CBEC60-B01A-FE48-D0D0-36E5C7B08BEE}" dt="2024-01-29T14:10:37.493" v="14" actId="1076"/>
      <pc:docMkLst>
        <pc:docMk/>
      </pc:docMkLst>
      <pc:sldChg chg="modSp">
        <pc:chgData name="Caroline Sherry - Countess Gytha" userId="S::csherry@countessgytha.ppat365.org::f089c132-70d8-4086-b40f-13715ad25acb" providerId="AD" clId="Web-{95CBEC60-B01A-FE48-D0D0-36E5C7B08BEE}" dt="2024-01-29T14:10:37.493" v="14" actId="1076"/>
        <pc:sldMkLst>
          <pc:docMk/>
          <pc:sldMk cId="3755660801" sldId="304"/>
        </pc:sldMkLst>
        <pc:spChg chg="mod">
          <ac:chgData name="Caroline Sherry - Countess Gytha" userId="S::csherry@countessgytha.ppat365.org::f089c132-70d8-4086-b40f-13715ad25acb" providerId="AD" clId="Web-{95CBEC60-B01A-FE48-D0D0-36E5C7B08BEE}" dt="2024-01-29T14:10:37.493" v="14" actId="1076"/>
          <ac:spMkLst>
            <pc:docMk/>
            <pc:sldMk cId="3755660801" sldId="304"/>
            <ac:spMk id="4" creationId="{69F04325-60E8-AD31-0B8E-B89C013E3B9A}"/>
          </ac:spMkLst>
        </pc:spChg>
      </pc:sldChg>
    </pc:docChg>
  </pc:docChgLst>
  <pc:docChgLst>
    <pc:chgData name="Caroline Sherry - Countess Gytha" userId="S::csherry@countessgytha.ppat365.org::f089c132-70d8-4086-b40f-13715ad25acb" providerId="AD" clId="Web-{8030904A-1E2C-7B2F-693E-B081EE667D00}"/>
    <pc:docChg chg="modSld">
      <pc:chgData name="Caroline Sherry - Countess Gytha" userId="S::csherry@countessgytha.ppat365.org::f089c132-70d8-4086-b40f-13715ad25acb" providerId="AD" clId="Web-{8030904A-1E2C-7B2F-693E-B081EE667D00}" dt="2024-01-29T14:06:45.264" v="1" actId="20577"/>
      <pc:docMkLst>
        <pc:docMk/>
      </pc:docMkLst>
      <pc:sldChg chg="modSp">
        <pc:chgData name="Caroline Sherry - Countess Gytha" userId="S::csherry@countessgytha.ppat365.org::f089c132-70d8-4086-b40f-13715ad25acb" providerId="AD" clId="Web-{8030904A-1E2C-7B2F-693E-B081EE667D00}" dt="2024-01-29T14:06:45.264" v="1" actId="20577"/>
        <pc:sldMkLst>
          <pc:docMk/>
          <pc:sldMk cId="1482028902" sldId="281"/>
        </pc:sldMkLst>
        <pc:spChg chg="mod">
          <ac:chgData name="Caroline Sherry - Countess Gytha" userId="S::csherry@countessgytha.ppat365.org::f089c132-70d8-4086-b40f-13715ad25acb" providerId="AD" clId="Web-{8030904A-1E2C-7B2F-693E-B081EE667D00}" dt="2024-01-29T14:06:45.264" v="1" actId="20577"/>
          <ac:spMkLst>
            <pc:docMk/>
            <pc:sldMk cId="1482028902" sldId="281"/>
            <ac:spMk id="14" creationId="{B23FC7E0-8B1E-46C1-B5D2-6A4336A2CE9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63C334-78CA-4E1A-9D54-3E3430963041}" type="datetime1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8705E-AAE8-4335-B5A5-B8C4E9E55DA7}" type="datetime1">
              <a:rPr lang="en-GB" smtClean="0"/>
              <a:pPr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0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6F4A46A-06E0-4B10-B874-2B434C3E2E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53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3860736-8275-4107-A315-F10155774D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79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sz="4000" noProof="0">
                <a:solidFill>
                  <a:schemeClr val="bg1"/>
                </a:solidFill>
              </a:rPr>
              <a:t>Click to edit Master title style</a:t>
            </a:r>
            <a:endParaRPr lang="en-GB" sz="4000" noProof="0">
              <a:solidFill>
                <a:schemeClr val="bg1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sz="1800" noProof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2/11/20XX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en-GB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Insert subtitle here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1449B0C-8214-4186-9666-E63CCA09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1" name="Picture Placeholder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53" name="Picture Placeholder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54" name="Picture Placeholder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4" name="Footer Placeholder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5" name="Date Placeholder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36" name="Slide Number Placeholder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DE330D17-32E5-404A-9262-6A998ABC0878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2/11/20XX</a:t>
            </a: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53D7EE4-1EDB-42FD-B6B7-A82C9F31F0F4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n-US" sz="4000" noProof="0"/>
              <a:t>Click to edit Master title style</a:t>
            </a:r>
            <a:endParaRPr lang="en-GB" sz="4000" noProof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53D7EE4-1EDB-42FD-B6B7-A82C9F31F0F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1" name="Subtitle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Insert text here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sz="1800" noProof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2/11/20XX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A2AE2B76-F97F-4BE2-8670-72276A5F21A5}" type="slidenum">
              <a:rPr lang="en-GB" noProof="0" smtClean="0"/>
              <a:pPr rtl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2/11/20XX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 rtl="0"/>
            <a:fld id="{C3DB2ADC-AF19-4574-8C10-79B5B04FCA27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s://www.countessgythaprimary.co.uk/eco-school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62775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aferinternet.org.uk/safer-internet-day/safer-internet-day-2024/sid-films-20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</p:spPr>
        <p:txBody>
          <a:bodyPr rtlCol="0"/>
          <a:lstStyle/>
          <a:p>
            <a:pPr rtl="0"/>
            <a:r>
              <a:rPr lang="en-GB"/>
              <a:t>Eco School  Award</a:t>
            </a:r>
            <a:br>
              <a:rPr lang="en-GB"/>
            </a:br>
            <a:br>
              <a:rPr lang="en-GB"/>
            </a:br>
            <a:r>
              <a:rPr lang="en-GB"/>
              <a:t>Whole school</a:t>
            </a:r>
            <a:br>
              <a:rPr lang="en-GB"/>
            </a:br>
            <a:r>
              <a:rPr lang="en-GB"/>
              <a:t>Assembly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50"/>
            <a:ext cx="3380437" cy="570748"/>
          </a:xfrm>
        </p:spPr>
        <p:txBody>
          <a:bodyPr rtlCol="0">
            <a:normAutofit/>
          </a:bodyPr>
          <a:lstStyle/>
          <a:p>
            <a:pPr rtl="0"/>
            <a:r>
              <a:rPr lang="en-GB"/>
              <a:t>Eco Committee</a:t>
            </a:r>
          </a:p>
        </p:txBody>
      </p:sp>
      <p:pic>
        <p:nvPicPr>
          <p:cNvPr id="11" name="Picture Placeholder 10" descr="Flowers in a tree ">
            <a:extLst>
              <a:ext uri="{FF2B5EF4-FFF2-40B4-BE49-F238E27FC236}">
                <a16:creationId xmlns:a16="http://schemas.microsoft.com/office/drawing/2014/main" id="{BC408C47-2E2A-42C6-99D2-EBED0E23C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158" y="0"/>
            <a:ext cx="7315841" cy="6858000"/>
          </a:xfr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436F-4535-4BBF-B451-F7AC9E8A5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</p:spPr>
        <p:txBody>
          <a:bodyPr rtlCol="0"/>
          <a:lstStyle/>
          <a:p>
            <a:pPr rtl="0"/>
            <a:r>
              <a:rPr lang="en-GB"/>
              <a:t>Our Eco Team</a:t>
            </a:r>
          </a:p>
        </p:txBody>
      </p:sp>
      <p:pic>
        <p:nvPicPr>
          <p:cNvPr id="13" name="Picture Placeholder 12" descr="A dog sitting in the sun rays coming through the trees in a forest ">
            <a:extLst>
              <a:ext uri="{FF2B5EF4-FFF2-40B4-BE49-F238E27FC236}">
                <a16:creationId xmlns:a16="http://schemas.microsoft.com/office/drawing/2014/main" id="{3E3A9747-9F7C-48BC-9EB5-A78A3193C6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100" y="0"/>
            <a:ext cx="5676900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44C93B-060E-0DDF-6DD1-F52CAF87BE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26" t="15636" r="20653" b="32745"/>
          <a:stretch/>
        </p:blipFill>
        <p:spPr>
          <a:xfrm>
            <a:off x="793568" y="1659834"/>
            <a:ext cx="5032252" cy="39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2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F7E9-C67A-5488-AE14-7562AB67A4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Our Eco code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75CA58E-3CAD-A7AF-CF3E-7FC0D50A47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3067" t="16232" r="32343" b="35458"/>
          <a:stretch/>
        </p:blipFill>
        <p:spPr>
          <a:xfrm>
            <a:off x="6280188" y="229933"/>
            <a:ext cx="5792544" cy="63981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7967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23FC7E0-8B1E-46C1-B5D2-6A4336A2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383" y="117200"/>
            <a:ext cx="5922279" cy="1272986"/>
          </a:xfrm>
        </p:spPr>
        <p:txBody>
          <a:bodyPr lIns="91440" tIns="45720" rIns="91440" bIns="45720" rtlCol="0" anchor="t">
            <a:normAutofit/>
          </a:bodyPr>
          <a:lstStyle/>
          <a:p>
            <a:r>
              <a:rPr lang="en-GB" sz="3200" b="1"/>
              <a:t>Topics as part of  the award</a:t>
            </a:r>
          </a:p>
        </p:txBody>
      </p:sp>
      <p:pic>
        <p:nvPicPr>
          <p:cNvPr id="17" name="Picture Placeholder 16" descr="Logs Stacked ">
            <a:extLst>
              <a:ext uri="{FF2B5EF4-FFF2-40B4-BE49-F238E27FC236}">
                <a16:creationId xmlns:a16="http://schemas.microsoft.com/office/drawing/2014/main" id="{069DD88F-78FC-4DAA-A2E4-DDE824B530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876799" cy="6858000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929" y="1391479"/>
            <a:ext cx="6005933" cy="4964871"/>
          </a:xfrm>
        </p:spPr>
        <p:txBody>
          <a:bodyPr rtlCol="0">
            <a:normAutofit/>
          </a:bodyPr>
          <a:lstStyle/>
          <a:p>
            <a:pPr rtl="0"/>
            <a:r>
              <a:rPr lang="en-GB" sz="2400" b="1" u="sng"/>
              <a:t>Biodiversity</a:t>
            </a:r>
          </a:p>
          <a:p>
            <a:pPr rtl="0"/>
            <a:r>
              <a:rPr lang="en-GB" sz="2400" b="1"/>
              <a:t>Water</a:t>
            </a:r>
          </a:p>
          <a:p>
            <a:pPr rtl="0"/>
            <a:r>
              <a:rPr lang="en-GB" sz="2400" b="1"/>
              <a:t>Waste</a:t>
            </a:r>
          </a:p>
          <a:p>
            <a:pPr rtl="0"/>
            <a:r>
              <a:rPr lang="en-GB" sz="2400" b="1"/>
              <a:t>Transport</a:t>
            </a:r>
          </a:p>
          <a:p>
            <a:pPr rtl="0"/>
            <a:r>
              <a:rPr lang="en-GB" sz="2400" b="1" u="sng"/>
              <a:t>School Grounds</a:t>
            </a:r>
          </a:p>
          <a:p>
            <a:pPr rtl="0"/>
            <a:r>
              <a:rPr lang="en-GB" sz="2400" b="1"/>
              <a:t>Marine</a:t>
            </a:r>
          </a:p>
          <a:p>
            <a:pPr rtl="0"/>
            <a:r>
              <a:rPr lang="en-GB" sz="2400" b="1" u="sng"/>
              <a:t>Litter</a:t>
            </a:r>
          </a:p>
          <a:p>
            <a:pPr rtl="0"/>
            <a:r>
              <a:rPr lang="en-GB" sz="2400" b="1"/>
              <a:t>Energy</a:t>
            </a:r>
          </a:p>
          <a:p>
            <a:pPr rtl="0"/>
            <a:r>
              <a:rPr lang="en-GB" sz="2400" b="1"/>
              <a:t>Healthy Living</a:t>
            </a:r>
          </a:p>
          <a:p>
            <a:pPr rtl="0"/>
            <a:r>
              <a:rPr lang="en-GB" sz="2400" b="1" u="sng"/>
              <a:t>Global Citizenship</a:t>
            </a:r>
          </a:p>
          <a:p>
            <a:pPr rtl="0"/>
            <a:endParaRPr lang="en-GB" sz="2400" b="1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A9A318B-C356-4589-A8F8-8553636F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83B1F06-4CB0-449A-A15D-1B0E201D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/>
              <a:t>2/11/20XX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654C7F-5F04-43D8-88C7-1335530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en-GB" smtClean="0"/>
              <a:pPr rtl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close up of a slice of a tree, showing the rings">
            <a:extLst>
              <a:ext uri="{FF2B5EF4-FFF2-40B4-BE49-F238E27FC236}">
                <a16:creationId xmlns:a16="http://schemas.microsoft.com/office/drawing/2014/main" id="{DF38965B-ECCE-431F-9B6C-E1F3E5B2D1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0" name="Title 69">
            <a:extLst>
              <a:ext uri="{FF2B5EF4-FFF2-40B4-BE49-F238E27FC236}">
                <a16:creationId xmlns:a16="http://schemas.microsoft.com/office/drawing/2014/main" id="{1272E09B-CE1D-409C-82FE-09F0399E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766" y="1837677"/>
            <a:ext cx="4930901" cy="2334828"/>
          </a:xfrm>
        </p:spPr>
        <p:txBody>
          <a:bodyPr rtlCol="0"/>
          <a:lstStyle/>
          <a:p>
            <a:pPr rtl="0"/>
            <a:endParaRPr lang="en-GB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62585D30-EF48-420E-A2D2-902C30D25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7532" y="4408305"/>
            <a:ext cx="5175797" cy="909420"/>
          </a:xfrm>
        </p:spPr>
        <p:txBody>
          <a:bodyPr rtlCol="0">
            <a:normAutofit/>
          </a:bodyPr>
          <a:lstStyle/>
          <a:p>
            <a:pPr rtl="0"/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582B53E-E7E3-488F-97E4-937DDD307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76F6055-15A8-4B4C-8A80-8D21A91E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/>
              <a:t>2/11/20XX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895843-157C-4992-8BC1-1CB6E443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2AE2B76-F97F-4BE2-8670-72276A5F21A5}" type="slidenum">
              <a:rPr lang="en-GB" smtClean="0"/>
              <a:pPr rtl="0"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DE9435-E770-77CD-F8A2-2A887E06A8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83" t="21048" r="23587" b="12832"/>
          <a:stretch/>
        </p:blipFill>
        <p:spPr>
          <a:xfrm>
            <a:off x="322648" y="308189"/>
            <a:ext cx="11564551" cy="641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0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utumn Orange Forest ">
            <a:extLst>
              <a:ext uri="{FF2B5EF4-FFF2-40B4-BE49-F238E27FC236}">
                <a16:creationId xmlns:a16="http://schemas.microsoft.com/office/drawing/2014/main" id="{3A763A56-8C12-404B-B374-9F31E4B704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383" y="723900"/>
            <a:ext cx="3179762" cy="2160588"/>
          </a:xfrm>
        </p:spPr>
      </p:pic>
      <p:pic>
        <p:nvPicPr>
          <p:cNvPr id="17" name="Picture Placeholder 16" descr="Autumn Orange leaves Forest ">
            <a:extLst>
              <a:ext uri="{FF2B5EF4-FFF2-40B4-BE49-F238E27FC236}">
                <a16:creationId xmlns:a16="http://schemas.microsoft.com/office/drawing/2014/main" id="{1B0C884E-6FFE-4DE6-BFE7-C8DDFFBD2CA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383" y="3048000"/>
            <a:ext cx="3178175" cy="3086100"/>
          </a:xfrm>
        </p:spPr>
      </p:pic>
      <p:pic>
        <p:nvPicPr>
          <p:cNvPr id="16" name="Picture Placeholder 15" descr="Tree Bark">
            <a:extLst>
              <a:ext uri="{FF2B5EF4-FFF2-40B4-BE49-F238E27FC236}">
                <a16:creationId xmlns:a16="http://schemas.microsoft.com/office/drawing/2014/main" id="{DDB395F7-633B-4BAB-9D62-331ADC13DF8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0188" y="723900"/>
            <a:ext cx="3371850" cy="3159125"/>
          </a:xfrm>
        </p:spPr>
      </p:pic>
      <p:pic>
        <p:nvPicPr>
          <p:cNvPr id="22" name="Picture Placeholder 21" descr="Autumn yellow leaves in a Forest ">
            <a:extLst>
              <a:ext uri="{FF2B5EF4-FFF2-40B4-BE49-F238E27FC236}">
                <a16:creationId xmlns:a16="http://schemas.microsoft.com/office/drawing/2014/main" id="{8B455C34-F1AA-4708-A656-BEC06F9933C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608" y="4038600"/>
            <a:ext cx="3371659" cy="20955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4ACCB-B6BA-4CC9-8CCA-E2AD5B563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</p:spPr>
        <p:txBody>
          <a:bodyPr rtlCol="0">
            <a:normAutofit/>
          </a:bodyPr>
          <a:lstStyle/>
          <a:p>
            <a:pPr rtl="0"/>
            <a:r>
              <a:rPr lang="en-GB"/>
              <a:t>. ​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3E4BF-9AC6-4D06-8588-EDC2D3F0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pPr rtl="0"/>
            <a:r>
              <a:rPr lang="en-GB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B575E-9DC4-4E76-81D3-A29FB27E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en-GB"/>
              <a:t>2/11/20XX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22C8D-E9B4-48F2-9C7F-21F2902F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DE330D17-32E5-404A-9262-6A998ABC0878}" type="slidenum">
              <a:rPr lang="en-GB" smtClean="0"/>
              <a:pPr rtl="0"/>
              <a:t>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87325-2E44-1B78-F55D-0E8E151BB05F}"/>
              </a:ext>
            </a:extLst>
          </p:cNvPr>
          <p:cNvSpPr txBox="1"/>
          <p:nvPr/>
        </p:nvSpPr>
        <p:spPr>
          <a:xfrm>
            <a:off x="7705983" y="2057055"/>
            <a:ext cx="4066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7"/>
              </a:rPr>
              <a:t>https://www.countessgythaprimary.co.uk/eco-schools/</a:t>
            </a:r>
            <a:endParaRPr lang="en-GB"/>
          </a:p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CD45D-0747-BE59-69E7-6D6A5588EBD5}"/>
              </a:ext>
            </a:extLst>
          </p:cNvPr>
          <p:cNvSpPr txBox="1"/>
          <p:nvPr/>
        </p:nvSpPr>
        <p:spPr>
          <a:xfrm>
            <a:off x="7811843" y="1166191"/>
            <a:ext cx="377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/>
              <a:t>School Website</a:t>
            </a:r>
          </a:p>
        </p:txBody>
      </p:sp>
    </p:spTree>
    <p:extLst>
      <p:ext uri="{BB962C8B-B14F-4D97-AF65-F5344CB8AC3E}">
        <p14:creationId xmlns:p14="http://schemas.microsoft.com/office/powerpoint/2010/main" val="309327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8861C-2178-2C3A-E80E-E0FDCEF26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SAFer</a:t>
            </a:r>
            <a:r>
              <a:rPr lang="en-GB"/>
              <a:t> Internet Week</a:t>
            </a:r>
          </a:p>
        </p:txBody>
      </p:sp>
      <p:pic>
        <p:nvPicPr>
          <p:cNvPr id="10" name="Content Placeholder 9" descr="A computer on a table&#10;&#10;Description automatically generated">
            <a:extLst>
              <a:ext uri="{FF2B5EF4-FFF2-40B4-BE49-F238E27FC236}">
                <a16:creationId xmlns:a16="http://schemas.microsoft.com/office/drawing/2014/main" id="{AEC46294-40EE-C94D-2B04-93B0BFB7AB5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23946" y="1790700"/>
            <a:ext cx="7340932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04325-60E8-AD31-0B8E-B89C013E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1949" y="1036727"/>
            <a:ext cx="4539727" cy="365125"/>
          </a:xfrm>
        </p:spPr>
        <p:txBody>
          <a:bodyPr/>
          <a:lstStyle/>
          <a:p>
            <a:r>
              <a:rPr lang="en-GB">
                <a:ea typeface="+mj-lt"/>
                <a:cs typeface="+mj-lt"/>
                <a:hlinkClick r:id="rId4"/>
              </a:rPr>
              <a:t>Films - UK Safer Internet Centre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F6B37-23D2-9675-EC8C-5053DA63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2/11/20XX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62F96-C57E-62FD-6710-35119452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03F77D-1BEF-481A-B8C1-15974ED46EB7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5566080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660_TF67498733_Win32" id="{1D31F981-026B-433D-B1FE-22EDA482C3D7}" vid="{FE91BBCF-7CA3-436B-9474-A0CB3B4C50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F81E4F8B320448A36FCC849AE8B44" ma:contentTypeVersion="18" ma:contentTypeDescription="Create a new document." ma:contentTypeScope="" ma:versionID="a4a18e1affa167c623e0887334ad7384">
  <xsd:schema xmlns:xsd="http://www.w3.org/2001/XMLSchema" xmlns:xs="http://www.w3.org/2001/XMLSchema" xmlns:p="http://schemas.microsoft.com/office/2006/metadata/properties" xmlns:ns2="1f61dcba-e5bf-46e8-9393-cec25af2b317" xmlns:ns3="40b02ab3-9d69-4a3b-8aad-fedf50be3f36" targetNamespace="http://schemas.microsoft.com/office/2006/metadata/properties" ma:root="true" ma:fieldsID="66c42737dda90b1f060081679c6099e9" ns2:_="" ns3:_="">
    <xsd:import namespace="1f61dcba-e5bf-46e8-9393-cec25af2b317"/>
    <xsd:import namespace="40b02ab3-9d69-4a3b-8aad-fedf50be3f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1dcba-e5bf-46e8-9393-cec25af2b3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75f371-84a7-4e50-8d8b-3ca0a05f3d1d}" ma:internalName="TaxCatchAll" ma:showField="CatchAllData" ma:web="1f61dcba-e5bf-46e8-9393-cec25af2b3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02ab3-9d69-4a3b-8aad-fedf50be3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b7a290a-c0e5-4ba1-8bb9-96594343ac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b02ab3-9d69-4a3b-8aad-fedf50be3f36">
      <Terms xmlns="http://schemas.microsoft.com/office/infopath/2007/PartnerControls"/>
    </lcf76f155ced4ddcb4097134ff3c332f>
    <TaxCatchAll xmlns="1f61dcba-e5bf-46e8-9393-cec25af2b317" xsi:nil="true"/>
    <MediaServiceKeyPoints xmlns="40b02ab3-9d69-4a3b-8aad-fedf50be3f36" xsi:nil="true"/>
  </documentManagement>
</p:properties>
</file>

<file path=customXml/itemProps1.xml><?xml version="1.0" encoding="utf-8"?>
<ds:datastoreItem xmlns:ds="http://schemas.openxmlformats.org/officeDocument/2006/customXml" ds:itemID="{A48BBCFF-64B6-46C0-9617-5FA85633F628}">
  <ds:schemaRefs>
    <ds:schemaRef ds:uri="1f61dcba-e5bf-46e8-9393-cec25af2b317"/>
    <ds:schemaRef ds:uri="40b02ab3-9d69-4a3b-8aad-fedf50be3f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0F876D-ECAD-49DD-95DE-E4DA3D4E9CA1}">
  <ds:schemaRefs>
    <ds:schemaRef ds:uri="1f61dcba-e5bf-46e8-9393-cec25af2b317"/>
    <ds:schemaRef ds:uri="40b02ab3-9d69-4a3b-8aad-fedf50be3f3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{5623A3CA-1E33-42D7-98A7-3F276342C6BB}tf67498733_win32</Template>
  <Application>Microsoft Office PowerPoint</Application>
  <PresentationFormat>Widescreen</PresentationFormat>
  <Slides>7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ChronicleVTI</vt:lpstr>
      <vt:lpstr>Eco School  Award  Whole school Assembly</vt:lpstr>
      <vt:lpstr>Our Eco Team</vt:lpstr>
      <vt:lpstr>Our Eco code</vt:lpstr>
      <vt:lpstr>Topics as part of  the award</vt:lpstr>
      <vt:lpstr>PowerPoint Presentation</vt:lpstr>
      <vt:lpstr>PowerPoint Presentation</vt:lpstr>
      <vt:lpstr>SAFer Internet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School  Award  Whole school Assembly</dc:title>
  <dc:creator>Caroline Sherry - Countess Gytha</dc:creator>
  <cp:revision>1</cp:revision>
  <dcterms:created xsi:type="dcterms:W3CDTF">2024-01-29T08:14:12Z</dcterms:created>
  <dcterms:modified xsi:type="dcterms:W3CDTF">2024-01-29T14:11:11Z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0x010100D76F81E4F8B320448A36FCC849AE8B44</vt:lpwstr>
  </property>
  <property fmtid="{D5CDD505-2E9C-101B-9397-08002B2CF9AE}" pid="3" name="MediaServiceImageTags">
    <vt:lpwstr/>
  </property>
</Properties>
</file>